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0" name="Shape 60"/>
          <p:cNvGrpSpPr/>
          <p:nvPr/>
        </p:nvGrpSpPr>
        <p:grpSpPr>
          <a:xfrm>
            <a:off y="1000670" x="-11"/>
            <a:ext cy="3087224" cx="7314320"/>
            <a:chOff y="1378676" x="-11"/>
            <a:chExt cy="4116299" cx="7314320"/>
          </a:xfrm>
        </p:grpSpPr>
        <p:sp>
          <p:nvSpPr>
            <p:cNvPr id="61" name="Shape 61"/>
            <p:cNvSpPr/>
            <p:nvPr/>
          </p:nvSpPr>
          <p:spPr>
            <a:xfrm flipH="1">
              <a:off y="1378676" x="-11"/>
              <a:ext cy="4116299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y="1378676" x="187809"/>
              <a:ext cy="4116299" cx="71264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6" name="Shape 66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67" name="Shape 67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Shape 69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75" name="Shape 75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9" name="Shape 79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80" name="Shape 80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 flipH="1">
            <a:off y="4623760" x="8964665"/>
            <a:ext cy="521400" cx="1878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y="4623760" x="3866777"/>
            <a:ext cy="521400" cx="5097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-70" x="33867"/>
            <a:ext cy="2107677" cx="3409812"/>
            <a:chOff y="1493" x="0"/>
            <a:chExt cy="2810236" cx="3409812"/>
          </a:xfrm>
        </p:grpSpPr>
        <p:cxnSp>
          <p:nvCxnSpPr>
            <p:cNvPr id="6" name="Shape 6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y="3035893" x="5734187"/>
            <a:ext cy="2107677" cx="3409812"/>
            <a:chOff y="1493" x="0"/>
            <a:chExt cy="2810236" cx="3409812"/>
          </a:xfrm>
        </p:grpSpPr>
        <p:cxnSp>
          <p:nvCxnSpPr>
            <p:cNvPr id="34" name="Shape 34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Structure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Structure and Parts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Flower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Stem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Leaf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Roots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2661" x="6708900"/>
            <a:ext cy="3562024" cx="197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four major functions of roots are: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155CC"/>
                </a:solidFill>
              </a:rPr>
              <a:t>1.) Absorption of water and inorganic nutrients </a:t>
            </a:r>
          </a:p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1155CC"/>
                </a:solidFill>
              </a:rPr>
              <a:t>2.) Anchoring of the plant body to the ground and supporting it.</a:t>
            </a:r>
          </a:p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1155CC"/>
                </a:solidFill>
              </a:rPr>
              <a:t>3.) Storage of food and nutrients 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1155CC"/>
                </a:solidFill>
              </a:rPr>
              <a:t>4.) Vegetative reproduction.</a:t>
            </a:r>
            <a:r>
              <a:rPr sz="3000" lang="en">
                <a:solidFill>
                  <a:srgbClr val="1155CC"/>
                </a:solidFill>
              </a:rPr>
              <a:t> 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Functions of Roots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8525" x="5797725"/>
            <a:ext cy="3753825" cx="22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Four major functions of the stem: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1.)Support for and the elevation of leaves, flowers, and fruit. </a:t>
            </a:r>
          </a:p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38761D"/>
                </a:solidFill>
              </a:rPr>
              <a:t>2.)Transports fluids</a:t>
            </a:r>
          </a:p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38761D"/>
                </a:solidFill>
              </a:rPr>
              <a:t>3.)Storage of nutrients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4.)Production of keel living tissues.</a:t>
            </a:r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 of Stem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500" x="6047050"/>
            <a:ext cy="4762500" cx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783F04"/>
                </a:solidFill>
              </a:rPr>
              <a:t>The principal function of a leaf is to absorb sunlight for the manufacturing of plants sugars in a process called photosynthesis.</a:t>
            </a:r>
            <a:r>
              <a:rPr lang="en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Functions of leaf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0050" x="4705574"/>
            <a:ext cy="2614875" cx="39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rgbClr val="85200C"/>
                </a:solidFill>
              </a:rPr>
              <a:t>Flowers are a key role in pollination. 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85200C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85200C"/>
                </a:solidFill>
              </a:rPr>
              <a:t>Pollination is the transfer of pollen from the anther of a flower, to the stigma of the same or a different flower.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85200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85200C"/>
                </a:solidFill>
              </a:rPr>
              <a:t>Reproduction, beginning with pollination and fertilization</a:t>
            </a:r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 of Flower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4175" x="4745300"/>
            <a:ext cy="2665974" cx="38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